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9" r:id="rId6"/>
    <p:sldId id="260" r:id="rId7"/>
    <p:sldId id="274" r:id="rId8"/>
    <p:sldId id="261" r:id="rId9"/>
    <p:sldId id="271" r:id="rId10"/>
    <p:sldId id="262" r:id="rId11"/>
    <p:sldId id="272" r:id="rId12"/>
    <p:sldId id="273" r:id="rId13"/>
    <p:sldId id="264" r:id="rId14"/>
    <p:sldId id="265" r:id="rId15"/>
    <p:sldId id="266" r:id="rId16"/>
    <p:sldId id="267" r:id="rId17"/>
    <p:sldId id="268" r:id="rId1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EC7CFA-B2D7-433C-B543-94BE08A09436}" v="120" dt="2023-10-30T05:34:18.408"/>
  </p1510:revLst>
</p1510:revInfo>
</file>

<file path=ppt/tableStyles.xml><?xml version="1.0" encoding="utf-8"?>
<a:tblStyleLst xmlns:a="http://schemas.openxmlformats.org/drawingml/2006/main" def="{8B1BF8E9-2A8A-4CBD-BEBD-696A3E6F4848}">
  <a:tblStyle styleId="{8B1BF8E9-2A8A-4CBD-BEBD-696A3E6F48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55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wmiya N" userId="3e745231c6c245c1" providerId="LiveId" clId="{C7EC7CFA-B2D7-433C-B543-94BE08A09436}"/>
    <pc:docChg chg="undo custSel addSld delSld modSld">
      <pc:chgData name="Sowmiya N" userId="3e745231c6c245c1" providerId="LiveId" clId="{C7EC7CFA-B2D7-433C-B543-94BE08A09436}" dt="2023-11-05T13:05:42.570" v="733" actId="1076"/>
      <pc:docMkLst>
        <pc:docMk/>
      </pc:docMkLst>
      <pc:sldChg chg="modSp mod">
        <pc:chgData name="Sowmiya N" userId="3e745231c6c245c1" providerId="LiveId" clId="{C7EC7CFA-B2D7-433C-B543-94BE08A09436}" dt="2023-11-05T13:05:42.570" v="733" actId="1076"/>
        <pc:sldMkLst>
          <pc:docMk/>
          <pc:sldMk cId="0" sldId="258"/>
        </pc:sldMkLst>
        <pc:spChg chg="mod">
          <ac:chgData name="Sowmiya N" userId="3e745231c6c245c1" providerId="LiveId" clId="{C7EC7CFA-B2D7-433C-B543-94BE08A09436}" dt="2023-11-01T03:41:14.177" v="730" actId="20577"/>
          <ac:spMkLst>
            <pc:docMk/>
            <pc:sldMk cId="0" sldId="258"/>
            <ac:spMk id="108" creationId="{00000000-0000-0000-0000-000000000000}"/>
          </ac:spMkLst>
        </pc:spChg>
        <pc:picChg chg="mod">
          <ac:chgData name="Sowmiya N" userId="3e745231c6c245c1" providerId="LiveId" clId="{C7EC7CFA-B2D7-433C-B543-94BE08A09436}" dt="2023-11-05T13:05:42.570" v="733" actId="1076"/>
          <ac:picMkLst>
            <pc:docMk/>
            <pc:sldMk cId="0" sldId="258"/>
            <ac:picMk id="3" creationId="{00041554-10D3-B881-D522-B709B7283581}"/>
          </ac:picMkLst>
        </pc:picChg>
      </pc:sldChg>
      <pc:sldChg chg="modSp mod">
        <pc:chgData name="Sowmiya N" userId="3e745231c6c245c1" providerId="LiveId" clId="{C7EC7CFA-B2D7-433C-B543-94BE08A09436}" dt="2023-10-23T14:02:04.100" v="14" actId="14734"/>
        <pc:sldMkLst>
          <pc:docMk/>
          <pc:sldMk cId="0" sldId="262"/>
        </pc:sldMkLst>
        <pc:graphicFrameChg chg="modGraphic">
          <ac:chgData name="Sowmiya N" userId="3e745231c6c245c1" providerId="LiveId" clId="{C7EC7CFA-B2D7-433C-B543-94BE08A09436}" dt="2023-10-23T14:02:04.100" v="14" actId="14734"/>
          <ac:graphicFrameMkLst>
            <pc:docMk/>
            <pc:sldMk cId="0" sldId="262"/>
            <ac:graphicFrameMk id="132" creationId="{00000000-0000-0000-0000-000000000000}"/>
          </ac:graphicFrameMkLst>
        </pc:graphicFrameChg>
      </pc:sldChg>
      <pc:sldChg chg="addSp delSp modSp mod">
        <pc:chgData name="Sowmiya N" userId="3e745231c6c245c1" providerId="LiveId" clId="{C7EC7CFA-B2D7-433C-B543-94BE08A09436}" dt="2023-10-23T12:43:14.922" v="10" actId="1076"/>
        <pc:sldMkLst>
          <pc:docMk/>
          <pc:sldMk cId="0" sldId="266"/>
        </pc:sldMkLst>
        <pc:picChg chg="del">
          <ac:chgData name="Sowmiya N" userId="3e745231c6c245c1" providerId="LiveId" clId="{C7EC7CFA-B2D7-433C-B543-94BE08A09436}" dt="2023-10-23T12:43:00.676" v="7" actId="478"/>
          <ac:picMkLst>
            <pc:docMk/>
            <pc:sldMk cId="0" sldId="266"/>
            <ac:picMk id="3" creationId="{9495213D-1678-0EF4-9B20-57E52DFC02AF}"/>
          </ac:picMkLst>
        </pc:picChg>
        <pc:picChg chg="add mod">
          <ac:chgData name="Sowmiya N" userId="3e745231c6c245c1" providerId="LiveId" clId="{C7EC7CFA-B2D7-433C-B543-94BE08A09436}" dt="2023-10-23T12:43:14.922" v="10" actId="1076"/>
          <ac:picMkLst>
            <pc:docMk/>
            <pc:sldMk cId="0" sldId="266"/>
            <ac:picMk id="5" creationId="{7BFB883A-3F58-9FBE-6B38-4008DD9419A8}"/>
          </ac:picMkLst>
        </pc:picChg>
      </pc:sldChg>
      <pc:sldChg chg="modSp mod">
        <pc:chgData name="Sowmiya N" userId="3e745231c6c245c1" providerId="LiveId" clId="{C7EC7CFA-B2D7-433C-B543-94BE08A09436}" dt="2023-10-23T12:40:04.274" v="6" actId="20577"/>
        <pc:sldMkLst>
          <pc:docMk/>
          <pc:sldMk cId="0" sldId="267"/>
        </pc:sldMkLst>
        <pc:spChg chg="mod">
          <ac:chgData name="Sowmiya N" userId="3e745231c6c245c1" providerId="LiveId" clId="{C7EC7CFA-B2D7-433C-B543-94BE08A09436}" dt="2023-10-23T12:40:04.274" v="6" actId="20577"/>
          <ac:spMkLst>
            <pc:docMk/>
            <pc:sldMk cId="0" sldId="267"/>
            <ac:spMk id="162" creationId="{00000000-0000-0000-0000-000000000000}"/>
          </ac:spMkLst>
        </pc:spChg>
      </pc:sldChg>
      <pc:sldChg chg="modSp mod">
        <pc:chgData name="Sowmiya N" userId="3e745231c6c245c1" providerId="LiveId" clId="{C7EC7CFA-B2D7-433C-B543-94BE08A09436}" dt="2023-10-30T05:34:18.404" v="689" actId="20577"/>
        <pc:sldMkLst>
          <pc:docMk/>
          <pc:sldMk cId="0" sldId="268"/>
        </pc:sldMkLst>
        <pc:spChg chg="mod">
          <ac:chgData name="Sowmiya N" userId="3e745231c6c245c1" providerId="LiveId" clId="{C7EC7CFA-B2D7-433C-B543-94BE08A09436}" dt="2023-10-30T05:34:18.404" v="689" actId="20577"/>
          <ac:spMkLst>
            <pc:docMk/>
            <pc:sldMk cId="0" sldId="268"/>
            <ac:spMk id="168" creationId="{00000000-0000-0000-0000-000000000000}"/>
          </ac:spMkLst>
        </pc:spChg>
      </pc:sldChg>
      <pc:sldChg chg="modSp mod">
        <pc:chgData name="Sowmiya N" userId="3e745231c6c245c1" providerId="LiveId" clId="{C7EC7CFA-B2D7-433C-B543-94BE08A09436}" dt="2023-10-30T05:18:08.154" v="20" actId="20577"/>
        <pc:sldMkLst>
          <pc:docMk/>
          <pc:sldMk cId="267931925" sldId="269"/>
        </pc:sldMkLst>
        <pc:spChg chg="mod">
          <ac:chgData name="Sowmiya N" userId="3e745231c6c245c1" providerId="LiveId" clId="{C7EC7CFA-B2D7-433C-B543-94BE08A09436}" dt="2023-10-30T05:18:08.154" v="20" actId="20577"/>
          <ac:spMkLst>
            <pc:docMk/>
            <pc:sldMk cId="267931925" sldId="269"/>
            <ac:spMk id="2" creationId="{5CCA854C-BD68-70F1-2065-5A91C8D65F14}"/>
          </ac:spMkLst>
        </pc:spChg>
      </pc:sldChg>
      <pc:sldChg chg="addSp delSp modSp del mod">
        <pc:chgData name="Sowmiya N" userId="3e745231c6c245c1" providerId="LiveId" clId="{C7EC7CFA-B2D7-433C-B543-94BE08A09436}" dt="2023-10-30T05:21:54.905" v="217" actId="2696"/>
        <pc:sldMkLst>
          <pc:docMk/>
          <pc:sldMk cId="3294441738" sldId="270"/>
        </pc:sldMkLst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2" creationId="{B59DD1A8-BAB8-5167-6455-4AFC0C8EF2F3}"/>
          </ac:spMkLst>
        </pc:spChg>
        <pc:spChg chg="add del">
          <ac:chgData name="Sowmiya N" userId="3e745231c6c245c1" providerId="LiveId" clId="{C7EC7CFA-B2D7-433C-B543-94BE08A09436}" dt="2023-10-30T05:18:58.108" v="25"/>
          <ac:spMkLst>
            <pc:docMk/>
            <pc:sldMk cId="3294441738" sldId="270"/>
            <ac:spMk id="4" creationId="{F97CAADE-A1B2-1156-3407-72040A20DB97}"/>
          </ac:spMkLst>
        </pc:spChg>
        <pc:spChg chg="add del mod">
          <ac:chgData name="Sowmiya N" userId="3e745231c6c245c1" providerId="LiveId" clId="{C7EC7CFA-B2D7-433C-B543-94BE08A09436}" dt="2023-10-30T05:18:53.149" v="24"/>
          <ac:spMkLst>
            <pc:docMk/>
            <pc:sldMk cId="3294441738" sldId="270"/>
            <ac:spMk id="5" creationId="{8526A1D8-78BA-B2D0-79A1-177FD1663EC9}"/>
          </ac:spMkLst>
        </pc:spChg>
        <pc:spChg chg="add del">
          <ac:chgData name="Sowmiya N" userId="3e745231c6c245c1" providerId="LiveId" clId="{C7EC7CFA-B2D7-433C-B543-94BE08A09436}" dt="2023-10-30T05:19:15.382" v="28"/>
          <ac:spMkLst>
            <pc:docMk/>
            <pc:sldMk cId="3294441738" sldId="270"/>
            <ac:spMk id="6" creationId="{AE14B919-992D-A13B-736D-2C084A41C0C0}"/>
          </ac:spMkLst>
        </pc:spChg>
        <pc:spChg chg="add del mod">
          <ac:chgData name="Sowmiya N" userId="3e745231c6c245c1" providerId="LiveId" clId="{C7EC7CFA-B2D7-433C-B543-94BE08A09436}" dt="2023-10-30T05:20:42.185" v="205"/>
          <ac:spMkLst>
            <pc:docMk/>
            <pc:sldMk cId="3294441738" sldId="270"/>
            <ac:spMk id="7" creationId="{CAA0AB02-8581-6DD2-A28D-C7733C8E5761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8" creationId="{840AF57B-A182-141A-5410-2EF82FEC520B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9" creationId="{F4C1961A-A862-5E80-A235-A433A56A718A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10" creationId="{3B86B086-9855-6FFF-781D-B1FBA687D56C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11" creationId="{1701FB55-27E3-9C84-FD3F-4CF496BD8941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12" creationId="{9860F767-779B-A3A7-5C55-9CE77556EBFD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13" creationId="{DA5727DC-100A-4084-67C9-3F76719FB2D7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14" creationId="{5CEB8BB5-9565-2C27-1F28-C63F460D708F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15" creationId="{4AE7756C-04A4-B0A8-EBC6-95F3889C1954}"/>
          </ac:spMkLst>
        </pc:spChg>
        <pc:spChg chg="add del mod">
          <ac:chgData name="Sowmiya N" userId="3e745231c6c245c1" providerId="LiveId" clId="{C7EC7CFA-B2D7-433C-B543-94BE08A09436}" dt="2023-10-30T05:20:05.875" v="198" actId="6549"/>
          <ac:spMkLst>
            <pc:docMk/>
            <pc:sldMk cId="3294441738" sldId="270"/>
            <ac:spMk id="16" creationId="{1567981E-132B-7A2E-2191-9A5CFC496D0C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17" creationId="{4D57B0D9-93D5-C9E4-1568-AF520BE47920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18" creationId="{BECFF270-C9DD-1FF8-0A63-923D880B6F4E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19" creationId="{CEF7EF7B-8871-954B-9DE7-4220D728F897}"/>
          </ac:spMkLst>
        </pc:spChg>
        <pc:spChg chg="add del mod">
          <ac:chgData name="Sowmiya N" userId="3e745231c6c245c1" providerId="LiveId" clId="{C7EC7CFA-B2D7-433C-B543-94BE08A09436}" dt="2023-10-30T05:20:40.827" v="203" actId="20577"/>
          <ac:spMkLst>
            <pc:docMk/>
            <pc:sldMk cId="3294441738" sldId="270"/>
            <ac:spMk id="20" creationId="{AE98358D-0C90-E53B-814E-A4F8634233BB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21" creationId="{E8FD44D2-DE48-E627-05BE-EEBF425BBEEE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22" creationId="{698912AC-477C-A0FE-9B65-89064ACDB5E8}"/>
          </ac:spMkLst>
        </pc:spChg>
        <pc:spChg chg="add del mod">
          <ac:chgData name="Sowmiya N" userId="3e745231c6c245c1" providerId="LiveId" clId="{C7EC7CFA-B2D7-433C-B543-94BE08A09436}" dt="2023-10-30T05:20:02.851" v="197" actId="6549"/>
          <ac:spMkLst>
            <pc:docMk/>
            <pc:sldMk cId="3294441738" sldId="270"/>
            <ac:spMk id="23" creationId="{E363E046-DD5E-8DF9-F85C-95847A314C7B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24" creationId="{4EC8F0D2-4182-65F3-14AA-4980D8DB95D9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25" creationId="{F47A0945-EA2D-DD7C-6740-4B4E52D2E8A7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26" creationId="{1EC45BC4-E0AA-AA64-A823-61435ABD3173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27" creationId="{C00DCA10-01D7-3349-49EC-BE53578057BA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28" creationId="{9E28BB74-055E-1108-3E0A-F32F3D51216E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29" creationId="{831E16D0-DB29-499A-64E2-E0A0C28E6538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30" creationId="{0F50BA16-8A46-1656-03FF-601F21260C5E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31" creationId="{9FD394BB-33DD-FD24-D9C0-D7B934745BE5}"/>
          </ac:spMkLst>
        </pc:spChg>
        <pc:spChg chg="add del mod">
          <ac:chgData name="Sowmiya N" userId="3e745231c6c245c1" providerId="LiveId" clId="{C7EC7CFA-B2D7-433C-B543-94BE08A09436}" dt="2023-10-30T05:20:42.185" v="207"/>
          <ac:spMkLst>
            <pc:docMk/>
            <pc:sldMk cId="3294441738" sldId="270"/>
            <ac:spMk id="32" creationId="{D396B01C-FE76-9665-6E4A-0B0754EE9F9D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33" creationId="{403BA0F5-A1EF-3976-EAB7-09E8D6B784F4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34" creationId="{80AF4DE3-2BE7-F2BF-632D-A99F1BCAE18A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35" creationId="{3CDC4AB6-4F10-8633-BD8C-0FAF2285686E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36" creationId="{9AC3C5CD-DBC5-26F7-FD71-5076ADFA929F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37" creationId="{57B5062D-A202-84E4-89FD-B3E468117A18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38" creationId="{D733911A-033D-1EFB-EDFB-124B143A450D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39" creationId="{6DDD8F1A-0D04-26AE-C1A9-B17983DFB5EB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40" creationId="{03FC0974-3FC7-D81F-9A86-32DB96FFB74A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41" creationId="{5E20EE83-EB66-8016-3FFE-6F7771497224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42" creationId="{DB3F22EC-F173-6B4E-2EF5-76129D16B19E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43" creationId="{21BF1063-C894-D500-D30B-1959D171A74D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44" creationId="{7E1D5B7F-13EB-641E-C4E7-62CAD4AAE964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45" creationId="{CF32965C-EB5B-BD5C-3F79-6F07EB3026A1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46" creationId="{947388E3-1E47-0826-4C2C-0C1AAA6E9F01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47" creationId="{6545A02E-C8E6-337D-1BB9-89D214F1A46F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48" creationId="{2EDEB295-F14D-8B9A-2BF5-B1C90E5B3E6B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49" creationId="{BC3E4EC0-1195-9C5F-3944-FDB50DEF6CFF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50" creationId="{0C9859DD-BAE8-E1AE-1DBC-F9C3DEEB7FE5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51" creationId="{C9AB1240-4C6F-F695-FD22-54175DC48360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52" creationId="{229BAF21-36D7-9D39-725D-C6BEEE4BF44F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53" creationId="{BDA7881E-B71D-9DB2-E20C-25BE51A2FC28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54" creationId="{2D48CD63-3B1A-4205-3F0B-763A3C4F1A38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55" creationId="{2DD1B9B8-9C8E-E226-54A8-281A8DD29071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56" creationId="{EEFA328B-C48C-975D-CDD8-321334AE6FDD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57" creationId="{F71F10A9-C6E3-017A-B545-B6F1FD7A5BF0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58" creationId="{FB278989-5874-18BA-61EF-7E93D36F47BE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59" creationId="{8C556D19-CAE5-3189-F024-C0C306D9D018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60" creationId="{58115D0D-4704-959A-A3B3-8D7DC91B3B55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61" creationId="{0597E34D-B5C1-F207-94E4-14ADED3CA879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62" creationId="{B2FCC155-7C25-2A0B-2A3D-7FB48923087A}"/>
          </ac:spMkLst>
        </pc:spChg>
        <pc:spChg chg="add del mod">
          <ac:chgData name="Sowmiya N" userId="3e745231c6c245c1" providerId="LiveId" clId="{C7EC7CFA-B2D7-433C-B543-94BE08A09436}" dt="2023-10-30T05:19:51.386" v="128" actId="21"/>
          <ac:spMkLst>
            <pc:docMk/>
            <pc:sldMk cId="3294441738" sldId="270"/>
            <ac:spMk id="63" creationId="{3F765361-374A-24EC-D979-82EBA8C1682F}"/>
          </ac:spMkLst>
        </pc:spChg>
        <pc:spChg chg="add del mod">
          <ac:chgData name="Sowmiya N" userId="3e745231c6c245c1" providerId="LiveId" clId="{C7EC7CFA-B2D7-433C-B543-94BE08A09436}" dt="2023-10-30T05:19:37.254" v="126"/>
          <ac:spMkLst>
            <pc:docMk/>
            <pc:sldMk cId="3294441738" sldId="270"/>
            <ac:spMk id="64" creationId="{F5C40E87-FF0A-45F3-C07C-EBCF44B70461}"/>
          </ac:spMkLst>
        </pc:spChg>
        <pc:spChg chg="add del mod">
          <ac:chgData name="Sowmiya N" userId="3e745231c6c245c1" providerId="LiveId" clId="{C7EC7CFA-B2D7-433C-B543-94BE08A09436}" dt="2023-10-30T05:19:37.254" v="125"/>
          <ac:spMkLst>
            <pc:docMk/>
            <pc:sldMk cId="3294441738" sldId="270"/>
            <ac:spMk id="65" creationId="{A6C6A2A6-B8CB-8EEB-73F3-E73DA8B024D5}"/>
          </ac:spMkLst>
        </pc:spChg>
        <pc:spChg chg="add del mod">
          <ac:chgData name="Sowmiya N" userId="3e745231c6c245c1" providerId="LiveId" clId="{C7EC7CFA-B2D7-433C-B543-94BE08A09436}" dt="2023-10-30T05:19:37.254" v="124"/>
          <ac:spMkLst>
            <pc:docMk/>
            <pc:sldMk cId="3294441738" sldId="270"/>
            <ac:spMk id="66" creationId="{37A03750-695E-5AA1-5454-D425E76E331B}"/>
          </ac:spMkLst>
        </pc:spChg>
        <pc:spChg chg="add del mod">
          <ac:chgData name="Sowmiya N" userId="3e745231c6c245c1" providerId="LiveId" clId="{C7EC7CFA-B2D7-433C-B543-94BE08A09436}" dt="2023-10-30T05:19:37.252" v="123"/>
          <ac:spMkLst>
            <pc:docMk/>
            <pc:sldMk cId="3294441738" sldId="270"/>
            <ac:spMk id="67" creationId="{BBF4331E-5A8A-AEF5-95DE-D63A49988252}"/>
          </ac:spMkLst>
        </pc:spChg>
        <pc:spChg chg="add del mod">
          <ac:chgData name="Sowmiya N" userId="3e745231c6c245c1" providerId="LiveId" clId="{C7EC7CFA-B2D7-433C-B543-94BE08A09436}" dt="2023-10-30T05:19:37.252" v="122"/>
          <ac:spMkLst>
            <pc:docMk/>
            <pc:sldMk cId="3294441738" sldId="270"/>
            <ac:spMk id="68" creationId="{18F3AB4A-B186-D0C9-DD7D-B31455435831}"/>
          </ac:spMkLst>
        </pc:spChg>
        <pc:spChg chg="add del mod">
          <ac:chgData name="Sowmiya N" userId="3e745231c6c245c1" providerId="LiveId" clId="{C7EC7CFA-B2D7-433C-B543-94BE08A09436}" dt="2023-10-30T05:19:31.527" v="121"/>
          <ac:spMkLst>
            <pc:docMk/>
            <pc:sldMk cId="3294441738" sldId="270"/>
            <ac:spMk id="69" creationId="{E3416550-A6B2-C4FE-513C-CBDF4AB450D2}"/>
          </ac:spMkLst>
        </pc:spChg>
        <pc:spChg chg="add del mod">
          <ac:chgData name="Sowmiya N" userId="3e745231c6c245c1" providerId="LiveId" clId="{C7EC7CFA-B2D7-433C-B543-94BE08A09436}" dt="2023-10-30T05:19:31.334" v="120"/>
          <ac:spMkLst>
            <pc:docMk/>
            <pc:sldMk cId="3294441738" sldId="270"/>
            <ac:spMk id="70" creationId="{330B3C1F-9FDE-47B2-8D29-A29994EA9514}"/>
          </ac:spMkLst>
        </pc:spChg>
        <pc:spChg chg="add del mod">
          <ac:chgData name="Sowmiya N" userId="3e745231c6c245c1" providerId="LiveId" clId="{C7EC7CFA-B2D7-433C-B543-94BE08A09436}" dt="2023-10-30T05:19:31.162" v="119"/>
          <ac:spMkLst>
            <pc:docMk/>
            <pc:sldMk cId="3294441738" sldId="270"/>
            <ac:spMk id="71" creationId="{921CA1EB-2B95-45F0-D753-F895CDD6E510}"/>
          </ac:spMkLst>
        </pc:spChg>
        <pc:spChg chg="add del mod">
          <ac:chgData name="Sowmiya N" userId="3e745231c6c245c1" providerId="LiveId" clId="{C7EC7CFA-B2D7-433C-B543-94BE08A09436}" dt="2023-10-30T05:19:30.973" v="118"/>
          <ac:spMkLst>
            <pc:docMk/>
            <pc:sldMk cId="3294441738" sldId="270"/>
            <ac:spMk id="72" creationId="{416F024D-8C6F-223E-9FAA-F3AF8F88942E}"/>
          </ac:spMkLst>
        </pc:spChg>
        <pc:spChg chg="add del mod">
          <ac:chgData name="Sowmiya N" userId="3e745231c6c245c1" providerId="LiveId" clId="{C7EC7CFA-B2D7-433C-B543-94BE08A09436}" dt="2023-10-30T05:19:30.814" v="117"/>
          <ac:spMkLst>
            <pc:docMk/>
            <pc:sldMk cId="3294441738" sldId="270"/>
            <ac:spMk id="73" creationId="{91151C5B-470A-C63A-AAFD-D4FCB3C12ABD}"/>
          </ac:spMkLst>
        </pc:spChg>
        <pc:spChg chg="add del mod">
          <ac:chgData name="Sowmiya N" userId="3e745231c6c245c1" providerId="LiveId" clId="{C7EC7CFA-B2D7-433C-B543-94BE08A09436}" dt="2023-10-30T05:19:30.607" v="116"/>
          <ac:spMkLst>
            <pc:docMk/>
            <pc:sldMk cId="3294441738" sldId="270"/>
            <ac:spMk id="74" creationId="{B6C3DE7B-75D9-5A7A-571B-E0C895DF4FD4}"/>
          </ac:spMkLst>
        </pc:spChg>
        <pc:spChg chg="add del mod">
          <ac:chgData name="Sowmiya N" userId="3e745231c6c245c1" providerId="LiveId" clId="{C7EC7CFA-B2D7-433C-B543-94BE08A09436}" dt="2023-10-30T05:19:30.417" v="115"/>
          <ac:spMkLst>
            <pc:docMk/>
            <pc:sldMk cId="3294441738" sldId="270"/>
            <ac:spMk id="75" creationId="{4B887FB1-FC31-F8F5-59BA-A0CFFCB6496F}"/>
          </ac:spMkLst>
        </pc:spChg>
        <pc:spChg chg="add del mod">
          <ac:chgData name="Sowmiya N" userId="3e745231c6c245c1" providerId="LiveId" clId="{C7EC7CFA-B2D7-433C-B543-94BE08A09436}" dt="2023-10-30T05:19:30.219" v="114"/>
          <ac:spMkLst>
            <pc:docMk/>
            <pc:sldMk cId="3294441738" sldId="270"/>
            <ac:spMk id="76" creationId="{56EEFF62-90FA-2AC1-AA44-E8FAFC9D56F5}"/>
          </ac:spMkLst>
        </pc:spChg>
        <pc:spChg chg="add del mod">
          <ac:chgData name="Sowmiya N" userId="3e745231c6c245c1" providerId="LiveId" clId="{C7EC7CFA-B2D7-433C-B543-94BE08A09436}" dt="2023-10-30T05:19:30.006" v="113"/>
          <ac:spMkLst>
            <pc:docMk/>
            <pc:sldMk cId="3294441738" sldId="270"/>
            <ac:spMk id="77" creationId="{A255EB8E-35DF-8A0B-2037-3C87AB82BC3A}"/>
          </ac:spMkLst>
        </pc:spChg>
        <pc:spChg chg="add del mod">
          <ac:chgData name="Sowmiya N" userId="3e745231c6c245c1" providerId="LiveId" clId="{C7EC7CFA-B2D7-433C-B543-94BE08A09436}" dt="2023-10-30T05:19:29.811" v="112"/>
          <ac:spMkLst>
            <pc:docMk/>
            <pc:sldMk cId="3294441738" sldId="270"/>
            <ac:spMk id="78" creationId="{9E63C7F8-2D4A-A1E1-03E7-15A2B28FC020}"/>
          </ac:spMkLst>
        </pc:spChg>
        <pc:spChg chg="add del mod">
          <ac:chgData name="Sowmiya N" userId="3e745231c6c245c1" providerId="LiveId" clId="{C7EC7CFA-B2D7-433C-B543-94BE08A09436}" dt="2023-10-30T05:19:29.633" v="111"/>
          <ac:spMkLst>
            <pc:docMk/>
            <pc:sldMk cId="3294441738" sldId="270"/>
            <ac:spMk id="79" creationId="{84ABE9FB-DFFC-0D82-A87D-50930C0F68F4}"/>
          </ac:spMkLst>
        </pc:spChg>
        <pc:spChg chg="add del mod">
          <ac:chgData name="Sowmiya N" userId="3e745231c6c245c1" providerId="LiveId" clId="{C7EC7CFA-B2D7-433C-B543-94BE08A09436}" dt="2023-10-30T05:19:29.468" v="110"/>
          <ac:spMkLst>
            <pc:docMk/>
            <pc:sldMk cId="3294441738" sldId="270"/>
            <ac:spMk id="80" creationId="{88F6B380-4DA1-9925-F717-96A988C197EE}"/>
          </ac:spMkLst>
        </pc:spChg>
        <pc:spChg chg="add del mod">
          <ac:chgData name="Sowmiya N" userId="3e745231c6c245c1" providerId="LiveId" clId="{C7EC7CFA-B2D7-433C-B543-94BE08A09436}" dt="2023-10-30T05:19:29.289" v="109"/>
          <ac:spMkLst>
            <pc:docMk/>
            <pc:sldMk cId="3294441738" sldId="270"/>
            <ac:spMk id="81" creationId="{061AC2D2-1252-25E1-9F94-E895B38254CD}"/>
          </ac:spMkLst>
        </pc:spChg>
        <pc:spChg chg="add del mod">
          <ac:chgData name="Sowmiya N" userId="3e745231c6c245c1" providerId="LiveId" clId="{C7EC7CFA-B2D7-433C-B543-94BE08A09436}" dt="2023-10-30T05:19:29.121" v="108"/>
          <ac:spMkLst>
            <pc:docMk/>
            <pc:sldMk cId="3294441738" sldId="270"/>
            <ac:spMk id="82" creationId="{366FD1B6-7B41-47EB-F211-BD21DD8BD5AE}"/>
          </ac:spMkLst>
        </pc:spChg>
        <pc:spChg chg="add del mod">
          <ac:chgData name="Sowmiya N" userId="3e745231c6c245c1" providerId="LiveId" clId="{C7EC7CFA-B2D7-433C-B543-94BE08A09436}" dt="2023-10-30T05:19:28.767" v="107"/>
          <ac:spMkLst>
            <pc:docMk/>
            <pc:sldMk cId="3294441738" sldId="270"/>
            <ac:spMk id="83" creationId="{677A7618-47C7-889F-3772-81D795B3DC18}"/>
          </ac:spMkLst>
        </pc:spChg>
      </pc:sldChg>
      <pc:sldChg chg="modSp mod">
        <pc:chgData name="Sowmiya N" userId="3e745231c6c245c1" providerId="LiveId" clId="{C7EC7CFA-B2D7-433C-B543-94BE08A09436}" dt="2023-10-23T14:07:38.191" v="15" actId="113"/>
        <pc:sldMkLst>
          <pc:docMk/>
          <pc:sldMk cId="4261973951" sldId="273"/>
        </pc:sldMkLst>
        <pc:graphicFrameChg chg="modGraphic">
          <ac:chgData name="Sowmiya N" userId="3e745231c6c245c1" providerId="LiveId" clId="{C7EC7CFA-B2D7-433C-B543-94BE08A09436}" dt="2023-10-23T14:07:38.191" v="15" actId="113"/>
          <ac:graphicFrameMkLst>
            <pc:docMk/>
            <pc:sldMk cId="4261973951" sldId="273"/>
            <ac:graphicFrameMk id="2" creationId="{13367E44-005A-86C3-C9CA-53EC14D828D8}"/>
          </ac:graphicFrameMkLst>
        </pc:graphicFrameChg>
      </pc:sldChg>
      <pc:sldChg chg="addSp delSp modSp new mod">
        <pc:chgData name="Sowmiya N" userId="3e745231c6c245c1" providerId="LiveId" clId="{C7EC7CFA-B2D7-433C-B543-94BE08A09436}" dt="2023-10-30T05:31:31.422" v="675" actId="2711"/>
        <pc:sldMkLst>
          <pc:docMk/>
          <pc:sldMk cId="3227864441" sldId="274"/>
        </pc:sldMkLst>
        <pc:spChg chg="add mod">
          <ac:chgData name="Sowmiya N" userId="3e745231c6c245c1" providerId="LiveId" clId="{C7EC7CFA-B2D7-433C-B543-94BE08A09436}" dt="2023-10-30T05:31:31.422" v="675" actId="2711"/>
          <ac:spMkLst>
            <pc:docMk/>
            <pc:sldMk cId="3227864441" sldId="274"/>
            <ac:spMk id="2" creationId="{456DC9F7-5F3B-1D50-84F8-58ACA8D016C0}"/>
          </ac:spMkLst>
        </pc:spChg>
        <pc:spChg chg="add mod">
          <ac:chgData name="Sowmiya N" userId="3e745231c6c245c1" providerId="LiveId" clId="{C7EC7CFA-B2D7-433C-B543-94BE08A09436}" dt="2023-10-30T05:22:25.969" v="219" actId="27636"/>
          <ac:spMkLst>
            <pc:docMk/>
            <pc:sldMk cId="3227864441" sldId="274"/>
            <ac:spMk id="3" creationId="{7B2FF5F4-FF21-C415-FDB6-23E55B965026}"/>
          </ac:spMkLst>
        </pc:spChg>
        <pc:spChg chg="add del">
          <ac:chgData name="Sowmiya N" userId="3e745231c6c245c1" providerId="LiveId" clId="{C7EC7CFA-B2D7-433C-B543-94BE08A09436}" dt="2023-10-30T05:23:50.159" v="222"/>
          <ac:spMkLst>
            <pc:docMk/>
            <pc:sldMk cId="3227864441" sldId="274"/>
            <ac:spMk id="4" creationId="{7BDA2748-EA32-ADDF-95BF-F1CBA00052D1}"/>
          </ac:spMkLst>
        </pc:spChg>
        <pc:spChg chg="add del">
          <ac:chgData name="Sowmiya N" userId="3e745231c6c245c1" providerId="LiveId" clId="{C7EC7CFA-B2D7-433C-B543-94BE08A09436}" dt="2023-10-30T05:30:06.099" v="666"/>
          <ac:spMkLst>
            <pc:docMk/>
            <pc:sldMk cId="3227864441" sldId="274"/>
            <ac:spMk id="5" creationId="{48202514-5E63-0A40-1978-B3267220031E}"/>
          </ac:spMkLst>
        </pc:spChg>
        <pc:spChg chg="add del mod">
          <ac:chgData name="Sowmiya N" userId="3e745231c6c245c1" providerId="LiveId" clId="{C7EC7CFA-B2D7-433C-B543-94BE08A09436}" dt="2023-10-30T05:31:08.431" v="672" actId="478"/>
          <ac:spMkLst>
            <pc:docMk/>
            <pc:sldMk cId="3227864441" sldId="274"/>
            <ac:spMk id="6" creationId="{8963A060-FB70-C310-48ED-B334306EF9F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708025"/>
            <a:ext cx="4535488" cy="34020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915294" y="4343703"/>
            <a:ext cx="5027414" cy="409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75" tIns="44825" rIns="89675" bIns="44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d1a1759ec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22d1a1759ec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d1a1759e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2d1a1759e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d1a1759ec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22d1a1759ec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d1a1759ec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2d1a1759e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d1a1759e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22d1a1759e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d1a1759ec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2d1a1759e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/>
        </p:nvSpPr>
        <p:spPr>
          <a:xfrm>
            <a:off x="1371600" y="6687979"/>
            <a:ext cx="59848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SEC-  DEPARTMENT OF AIDS –  3-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MINIPROJECT– slide# -</a:t>
            </a: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457200" y="274638"/>
            <a:ext cx="8229600" cy="584200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457200" y="1027113"/>
            <a:ext cx="8229600" cy="540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21804138_Data_Visualization_for_Business_Intelligenc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jsce.org/wp-content/uploads/papers/v7i3/C3011077317.pdf" TargetMode="External"/><Relationship Id="rId4" Type="http://schemas.openxmlformats.org/officeDocument/2006/relationships/hyperlink" Target="https://www.researchgate.net/publication/352735133_Data_Visualization_A_Study_of_Tools_and_Challeng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Miniproject(19AI701) – Review 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228600" y="914400"/>
            <a:ext cx="86106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STORYTELLING WITH POWERBI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Submitted by: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SOWMIYA N   (212221230106)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2021-2025 Batch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TEAM NO:TEAMDS06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 the guidance of: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ARCHANA S H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Assistant Professor , Department of AIDS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34619" algn="l" rtl="0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-304800" y="5486400"/>
            <a:ext cx="9829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500" b="1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ARTIFICIAL INTELLIGENCE AND DATA SCIENCE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5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SAVEETHA ENGINEERING COLLEGE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(Autonomous Institution – UGC, Govt. of India)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(Affiliated to Anna University, Approved by AICTE - Accredited by NBA &amp; NAAC – ‘A’ Grade - ISO 9001:2015 Certified)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Saveetha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Nagar,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Thandalam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Chennai-602 105,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TamilNadu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INDIA.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01294" algn="l" rtl="0">
              <a:lnSpc>
                <a:spcPct val="100000"/>
              </a:lnSpc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1000" y="5105400"/>
            <a:ext cx="6858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Summary of LR</a:t>
            </a:r>
            <a:endParaRPr dirty="0"/>
          </a:p>
        </p:txBody>
      </p:sp>
      <p:graphicFrame>
        <p:nvGraphicFramePr>
          <p:cNvPr id="132" name="Google Shape;132;p20"/>
          <p:cNvGraphicFramePr/>
          <p:nvPr>
            <p:extLst>
              <p:ext uri="{D42A27DB-BD31-4B8C-83A1-F6EECF244321}">
                <p14:modId xmlns:p14="http://schemas.microsoft.com/office/powerpoint/2010/main" val="2672525767"/>
              </p:ext>
            </p:extLst>
          </p:nvPr>
        </p:nvGraphicFramePr>
        <p:xfrm>
          <a:off x="265471" y="914539"/>
          <a:ext cx="8753730" cy="4395728"/>
        </p:xfrm>
        <a:graphic>
          <a:graphicData uri="http://schemas.openxmlformats.org/drawingml/2006/table">
            <a:tbl>
              <a:tblPr>
                <a:noFill/>
                <a:tableStyleId>{8B1BF8E9-2A8A-4CBD-BEBD-696A3E6F4848}</a:tableStyleId>
              </a:tblPr>
              <a:tblGrid>
                <a:gridCol w="145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52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3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741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100" b="1" dirty="0"/>
                        <a:t>Research</a:t>
                      </a:r>
                      <a:endParaRPr sz="1100" b="1" dirty="0"/>
                    </a:p>
                  </a:txBody>
                  <a:tcPr marL="68575" marR="6857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100" b="1" dirty="0"/>
                        <a:t>Technique</a:t>
                      </a:r>
                      <a:endParaRPr sz="1100" b="1" dirty="0"/>
                    </a:p>
                  </a:txBody>
                  <a:tcPr marL="68575" marR="6857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100" b="1"/>
                        <a:t>Features Used</a:t>
                      </a:r>
                      <a:endParaRPr sz="1100" b="1"/>
                    </a:p>
                  </a:txBody>
                  <a:tcPr marL="68575" marR="6857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100" b="1"/>
                        <a:t>Domain</a:t>
                      </a:r>
                      <a:endParaRPr sz="1100" b="1"/>
                    </a:p>
                  </a:txBody>
                  <a:tcPr marL="68575" marR="6857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100" b="1" dirty="0"/>
                        <a:t>Advantage / Disadvantage</a:t>
                      </a:r>
                      <a:endParaRPr sz="1100" b="1" dirty="0"/>
                    </a:p>
                  </a:txBody>
                  <a:tcPr marL="68575" marR="6857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100" b="1" dirty="0"/>
                        <a:t>Future Direction</a:t>
                      </a:r>
                      <a:endParaRPr sz="1100" b="1" dirty="0"/>
                    </a:p>
                  </a:txBody>
                  <a:tcPr marL="68575" marR="6857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7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Visualization in Business Intelligence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Jack G Zheng , </a:t>
                      </a:r>
                      <a:r>
                        <a:rPr lang="en-IN" sz="1100" b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2018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 </a:t>
                      </a:r>
                      <a:endParaRPr sz="11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visualization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Analysis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Chart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Diagrams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Dashboards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Business intelligence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Analytical Report</a:t>
                      </a: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Increased understanding of business data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 decision-making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Interpretation Variability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Cultural Adaptation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businesses become more data-driven, the demand for data visualization solutions is likely to increase. Additionally, new technologies, such as artificial intelligence and virtual reality, are creating new opportunities for data visualization 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132;p20">
            <a:extLst>
              <a:ext uri="{FF2B5EF4-FFF2-40B4-BE49-F238E27FC236}">
                <a16:creationId xmlns:a16="http://schemas.microsoft.com/office/drawing/2014/main" id="{B3FD9E4B-A837-F3B7-0EC9-4EC00F9C9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1286430"/>
              </p:ext>
            </p:extLst>
          </p:nvPr>
        </p:nvGraphicFramePr>
        <p:xfrm>
          <a:off x="265471" y="914539"/>
          <a:ext cx="8753730" cy="4803652"/>
        </p:xfrm>
        <a:graphic>
          <a:graphicData uri="http://schemas.openxmlformats.org/drawingml/2006/table">
            <a:tbl>
              <a:tblPr>
                <a:noFill/>
                <a:tableStyleId>{8B1BF8E9-2A8A-4CBD-BEBD-696A3E6F4848}</a:tableStyleId>
              </a:tblPr>
              <a:tblGrid>
                <a:gridCol w="145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8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8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89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741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100" b="1" dirty="0"/>
                        <a:t>Research</a:t>
                      </a:r>
                      <a:endParaRPr sz="1100" b="1" dirty="0"/>
                    </a:p>
                  </a:txBody>
                  <a:tcPr marL="68575" marR="6857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100" b="1" dirty="0"/>
                        <a:t>Technique</a:t>
                      </a:r>
                      <a:endParaRPr sz="1100" b="1" dirty="0"/>
                    </a:p>
                  </a:txBody>
                  <a:tcPr marL="68575" marR="6857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100" b="1"/>
                        <a:t>Features Used</a:t>
                      </a:r>
                      <a:endParaRPr sz="1100" b="1"/>
                    </a:p>
                  </a:txBody>
                  <a:tcPr marL="68575" marR="6857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100" b="1"/>
                        <a:t>Domain</a:t>
                      </a:r>
                      <a:endParaRPr sz="1100" b="1"/>
                    </a:p>
                  </a:txBody>
                  <a:tcPr marL="68575" marR="6857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100" b="1"/>
                        <a:t>Disadvantage / Advantage</a:t>
                      </a:r>
                      <a:endParaRPr sz="1100" b="1"/>
                    </a:p>
                  </a:txBody>
                  <a:tcPr marL="68575" marR="6857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100" b="1"/>
                        <a:t>Future Direction</a:t>
                      </a:r>
                      <a:endParaRPr sz="1100" b="1"/>
                    </a:p>
                  </a:txBody>
                  <a:tcPr marL="68575" marR="6857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7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Visualization: A Study of Tools and Challenges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Ahmad </a:t>
                      </a:r>
                      <a:r>
                        <a:rPr lang="en-IN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Tasnim</a:t>
                      </a: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Siddiqui , 2021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 </a:t>
                      </a:r>
                      <a:endParaRPr sz="14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Software Tools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UI Elements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visualization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BI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Tableau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visualization tools and techniques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25400" marR="0" lvl="4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18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Universal Applicability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5400" lvl="4" algn="l">
                        <a:spcBef>
                          <a:spcPts val="518"/>
                        </a:spcBef>
                        <a:buClr>
                          <a:schemeClr val="dk1"/>
                        </a:buClr>
                        <a:buSzPts val="2800"/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5400" marR="0" lvl="4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18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Interactive Presentation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5400" lvl="4" algn="l">
                        <a:spcBef>
                          <a:spcPts val="518"/>
                        </a:spcBef>
                        <a:buClr>
                          <a:schemeClr val="dk1"/>
                        </a:buClr>
                        <a:buSzPts val="2800"/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 rtl="0">
                        <a:spcBef>
                          <a:spcPts val="518"/>
                        </a:spcBef>
                        <a:spcAft>
                          <a:spcPts val="0"/>
                        </a:spcAft>
                        <a:buSzPts val="3200"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and Tool Selection</a:t>
                      </a:r>
                    </a:p>
                    <a:p>
                      <a:pPr lvl="0" algn="l" rtl="0">
                        <a:spcBef>
                          <a:spcPts val="518"/>
                        </a:spcBef>
                        <a:spcAft>
                          <a:spcPts val="0"/>
                        </a:spcAft>
                        <a:buSzPts val="3200"/>
                      </a:pP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18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Variety and Scalability</a:t>
                      </a:r>
                    </a:p>
                    <a:p>
                      <a:pPr lvl="0" algn="l" rtl="0">
                        <a:spcBef>
                          <a:spcPts val="518"/>
                        </a:spcBef>
                        <a:spcAft>
                          <a:spcPts val="0"/>
                        </a:spcAft>
                        <a:buSzPts val="3200"/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518"/>
                        </a:spcBef>
                        <a:spcAft>
                          <a:spcPts val="0"/>
                        </a:spcAft>
                        <a:buSzPts val="3200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visualization will play a crucial role in data storytelling, helping convey narratives and insights effectively.</a:t>
                      </a:r>
                    </a:p>
                    <a:p>
                      <a:pPr lvl="0" algn="l" rtl="0">
                        <a:spcBef>
                          <a:spcPts val="518"/>
                        </a:spcBef>
                        <a:spcAft>
                          <a:spcPts val="0"/>
                        </a:spcAft>
                        <a:buSzPts val="3200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Ensuring ethical data visualization practices, transparency, and accuracy will gain importance, driven by the need for trustworthy visualizations.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Google Shape;131;p20">
            <a:extLst>
              <a:ext uri="{FF2B5EF4-FFF2-40B4-BE49-F238E27FC236}">
                <a16:creationId xmlns:a16="http://schemas.microsoft.com/office/drawing/2014/main" id="{773E2EDE-CBEB-F395-EDD7-209D0B19491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n-US"/>
              <a:t>Summary of LR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746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132;p20">
            <a:extLst>
              <a:ext uri="{FF2B5EF4-FFF2-40B4-BE49-F238E27FC236}">
                <a16:creationId xmlns:a16="http://schemas.microsoft.com/office/drawing/2014/main" id="{13367E44-005A-86C3-C9CA-53EC14D828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6730834"/>
              </p:ext>
            </p:extLst>
          </p:nvPr>
        </p:nvGraphicFramePr>
        <p:xfrm>
          <a:off x="265471" y="914539"/>
          <a:ext cx="8753730" cy="4852928"/>
        </p:xfrm>
        <a:graphic>
          <a:graphicData uri="http://schemas.openxmlformats.org/drawingml/2006/table">
            <a:tbl>
              <a:tblPr>
                <a:noFill/>
                <a:tableStyleId>{8B1BF8E9-2A8A-4CBD-BEBD-696A3E6F4848}</a:tableStyleId>
              </a:tblPr>
              <a:tblGrid>
                <a:gridCol w="145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8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8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89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741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100" b="1" dirty="0"/>
                        <a:t>Research</a:t>
                      </a:r>
                      <a:endParaRPr sz="1100" b="1" dirty="0"/>
                    </a:p>
                  </a:txBody>
                  <a:tcPr marL="68575" marR="6857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100" b="1" dirty="0"/>
                        <a:t>Technique</a:t>
                      </a:r>
                      <a:endParaRPr sz="1100" b="1" dirty="0"/>
                    </a:p>
                  </a:txBody>
                  <a:tcPr marL="68575" marR="6857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100" b="1"/>
                        <a:t>Features Used</a:t>
                      </a:r>
                      <a:endParaRPr sz="1100" b="1"/>
                    </a:p>
                  </a:txBody>
                  <a:tcPr marL="68575" marR="6857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100" b="1"/>
                        <a:t>Domain</a:t>
                      </a:r>
                      <a:endParaRPr sz="1100" b="1"/>
                    </a:p>
                  </a:txBody>
                  <a:tcPr marL="68575" marR="6857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100" b="1"/>
                        <a:t>Disadvantage / Advantage</a:t>
                      </a:r>
                      <a:endParaRPr sz="1100" b="1"/>
                    </a:p>
                  </a:txBody>
                  <a:tcPr marL="68575" marR="6857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100" b="1"/>
                        <a:t>Future Direction</a:t>
                      </a:r>
                      <a:endParaRPr sz="1100" b="1"/>
                    </a:p>
                  </a:txBody>
                  <a:tcPr marL="68575" marR="6857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7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Microsoft Power BI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Amrapali Bansal, A. K. Upadhyay 2017 </a:t>
                      </a:r>
                      <a:endParaRPr b="1" dirty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Cleaning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EDA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visualization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Microsoft Power BI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Business intelligence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Commercial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provides a comprehensive overview of BI and Self-service BI, including their history, definitions, and architectures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test case is relatively simple and does not cover all of the advanced features of Power BI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518"/>
                        </a:spcBef>
                        <a:spcAft>
                          <a:spcPts val="0"/>
                        </a:spcAft>
                        <a:buSzPts val="3200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Developing and testing more complex BI solutions using Power BI.</a:t>
                      </a:r>
                    </a:p>
                    <a:p>
                      <a:pPr lvl="0" algn="l" rtl="0">
                        <a:spcBef>
                          <a:spcPts val="518"/>
                        </a:spcBef>
                        <a:spcAft>
                          <a:spcPts val="0"/>
                        </a:spcAft>
                        <a:buSzPts val="3200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Discussing the challenges of implementing and using Power BI in a real-world settings.</a:t>
                      </a:r>
                    </a:p>
                    <a:p>
                      <a:pPr lvl="0" algn="l" rtl="0">
                        <a:spcBef>
                          <a:spcPts val="518"/>
                        </a:spcBef>
                        <a:spcAft>
                          <a:spcPts val="0"/>
                        </a:spcAft>
                        <a:buSzPts val="3200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Comparing Power BI to other BI tools on the market.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Google Shape;131;p20">
            <a:extLst>
              <a:ext uri="{FF2B5EF4-FFF2-40B4-BE49-F238E27FC236}">
                <a16:creationId xmlns:a16="http://schemas.microsoft.com/office/drawing/2014/main" id="{08F83D12-3D3B-0F79-7E5F-0B7742178DE8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n-US"/>
              <a:t>Summary of LR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73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3759" dirty="0"/>
              <a:t>Outcome of the LR - Scope of the project</a:t>
            </a:r>
            <a:endParaRPr sz="3759" dirty="0"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4294967295"/>
          </p:nvPr>
        </p:nvSpPr>
        <p:spPr>
          <a:xfrm>
            <a:off x="363794" y="990600"/>
            <a:ext cx="8475406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40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these papers, we conclude that data visualization is an important tool for businesses and organizations of all sizes. </a:t>
            </a:r>
          </a:p>
          <a:p>
            <a:pPr marL="2540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used to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decision-making,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communicate insights to stakeholders, and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engage with customers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3759"/>
              <a:t>Architecture Diagram</a:t>
            </a:r>
            <a:endParaRPr sz="3759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08F07-71DF-FBE7-8977-B5FBF09F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84" y="994919"/>
            <a:ext cx="7521592" cy="528111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3759"/>
              <a:t>Gantt Chart</a:t>
            </a:r>
            <a:endParaRPr sz="3759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B883A-3F58-9FBE-6B38-4008DD941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30" y="956171"/>
            <a:ext cx="8887740" cy="494565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4294967295"/>
          </p:nvPr>
        </p:nvSpPr>
        <p:spPr>
          <a:xfrm>
            <a:off x="796412" y="990600"/>
            <a:ext cx="7482349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ct val="100000"/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spcBef>
                <a:spcPts val="0"/>
              </a:spcBef>
              <a:buSzPct val="100000"/>
              <a:buNone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significance of the project is that it provides a method for generating interactive reports that can be used to visualize numerical data and identify patterns and trends. This can help business users make more informed decisions.</a:t>
            </a: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139700">
              <a:buNone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1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sz="2400" b="1" u="sng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https://www.researchgate.net/publication/321804138_Data_Visualization_for_Business_Intelligence</a:t>
            </a:r>
            <a:endParaRPr lang="en-IN" sz="2400" b="1" u="sng" dirty="0"/>
          </a:p>
          <a:p>
            <a:pPr marL="342900" indent="-139700">
              <a:buNone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2</a:t>
            </a:r>
            <a:endParaRPr lang="en-IN" sz="2400" b="1" u="sng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sz="2400" b="1" u="sng" dirty="0">
                <a:hlinkClick r:id="rId4"/>
              </a:rPr>
              <a:t>https://www.researchgate.net/publication/352735133_Data_Visualization_A_Study_of_Tools_and_Challenges</a:t>
            </a:r>
            <a:endParaRPr lang="en-IN" sz="2400" b="1" u="sng" dirty="0"/>
          </a:p>
          <a:p>
            <a:pPr marL="342900" indent="-139700">
              <a:buNone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3</a:t>
            </a:r>
            <a:endParaRPr lang="en-IN" sz="2400" b="1" u="sng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sz="2400" b="1" u="sng" dirty="0">
                <a:hlinkClick r:id="rId5"/>
              </a:rPr>
              <a:t>https://www.ijsce.org/wp-content/uploads/papers/v7i3/C3011077317.pdf</a:t>
            </a:r>
            <a:endParaRPr lang="en-IN" sz="2400" b="1" u="sng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IN" b="1" u="sng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b="1" u="sn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Paper 1- Data Visualization for Business Intelligence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Paper 2 - Data Visualization A Study of Tools and Challenges</a:t>
            </a:r>
          </a:p>
          <a:p>
            <a:pPr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Paper 3 – Microsoft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PowerBI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LR</a:t>
            </a:r>
          </a:p>
          <a:p>
            <a:pPr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 of LR</a:t>
            </a:r>
          </a:p>
          <a:p>
            <a:pPr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</a:p>
          <a:p>
            <a:pPr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Gantt Chart</a:t>
            </a:r>
          </a:p>
          <a:p>
            <a:pPr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40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STORYTELLING WITH POWERBI</a:t>
            </a:r>
          </a:p>
          <a:p>
            <a:pPr marL="2540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storytelling: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leverages data as the basis for a compelling narrative to engage and persuade an audience.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graphical elements to represent data for improved understanding.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Microsoft tool for data visualization and interactive reporting.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41554-10D3-B881-D522-B709B7283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3" y="3945747"/>
            <a:ext cx="3110679" cy="2076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97D37-AC37-FEA5-70C1-6793B5C4A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498" y="3945747"/>
            <a:ext cx="3696302" cy="207146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24EC4E1-7501-4501-4A20-B4CEEA2725D1}"/>
              </a:ext>
            </a:extLst>
          </p:cNvPr>
          <p:cNvSpPr/>
          <p:nvPr/>
        </p:nvSpPr>
        <p:spPr>
          <a:xfrm>
            <a:off x="3952568" y="4680155"/>
            <a:ext cx="885530" cy="589935"/>
          </a:xfrm>
          <a:prstGeom prst="rightArrow">
            <a:avLst/>
          </a:prstGeom>
          <a:solidFill>
            <a:srgbClr val="7030A0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Reference Paper 1</a:t>
            </a:r>
            <a:endParaRPr dirty="0"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581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Title</a:t>
            </a:r>
          </a:p>
          <a:p>
            <a:pPr marL="441960" lvl="1" indent="0">
              <a:spcBef>
                <a:spcPts val="0"/>
              </a:spcBef>
              <a:buSzPts val="320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Data Visualization for Business Intelligence</a:t>
            </a:r>
          </a:p>
          <a:p>
            <a:pPr marL="342900" lvl="0" indent="-3175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939800" lvl="2" indent="0">
              <a:spcBef>
                <a:spcPts val="518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data is often complex and difficult to understand. This can make it difficult for businesses to make informed decisions. </a:t>
            </a:r>
          </a:p>
          <a:p>
            <a:pPr marL="342900" lvl="0" indent="-3175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approach</a:t>
            </a:r>
          </a:p>
          <a:p>
            <a:pPr marL="939800" lvl="2" indent="0">
              <a:spcBef>
                <a:spcPts val="518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approach of the paper is to provide a comprehensive overview of business data visualization. </a:t>
            </a:r>
          </a:p>
          <a:p>
            <a:pPr marL="939800" lvl="2" indent="0">
              <a:spcBef>
                <a:spcPts val="518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can help to solve this problem by making business data more accessible and understandable.</a:t>
            </a:r>
          </a:p>
          <a:p>
            <a:pPr marL="939800" lvl="2" indent="0">
              <a:spcBef>
                <a:spcPts val="518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paper discusses the different types of data visualizations, the benefits of using data visualization, and the challenges of implementing data visualization.</a:t>
            </a:r>
          </a:p>
          <a:p>
            <a:pPr marL="939800" lvl="2" indent="0">
              <a:spcBef>
                <a:spcPts val="518"/>
              </a:spcBef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39800" lvl="2" indent="0">
              <a:spcBef>
                <a:spcPts val="518"/>
              </a:spcBef>
              <a:buNone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CA854C-BD68-70F1-2065-5A91C8D65F14}"/>
              </a:ext>
            </a:extLst>
          </p:cNvPr>
          <p:cNvSpPr txBox="1"/>
          <p:nvPr/>
        </p:nvSpPr>
        <p:spPr>
          <a:xfrm>
            <a:off x="275303" y="875072"/>
            <a:ext cx="8632723" cy="577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175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939800" lvl="2">
              <a:spcBef>
                <a:spcPts val="518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Increased understanding of business data</a:t>
            </a:r>
          </a:p>
          <a:p>
            <a:pPr marL="939800" lvl="2">
              <a:spcBef>
                <a:spcPts val="518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Improved decision-making</a:t>
            </a:r>
          </a:p>
          <a:p>
            <a:pPr marL="939800" lvl="2">
              <a:spcBef>
                <a:spcPts val="518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Better communication of business insights</a:t>
            </a:r>
          </a:p>
          <a:p>
            <a:pPr marL="939800" lvl="2">
              <a:spcBef>
                <a:spcPts val="518"/>
              </a:spcBef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Improved User Focus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SzPts val="32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Drawbacks</a:t>
            </a:r>
          </a:p>
          <a:p>
            <a:pPr lvl="1">
              <a:spcBef>
                <a:spcPts val="518"/>
              </a:spcBef>
              <a:buSzPts val="3200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Interpretation Variability: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meaning delivered through visualizations 	may be affected by a number of factors like color and orientation. </a:t>
            </a:r>
          </a:p>
          <a:p>
            <a:pPr lvl="1">
              <a:spcBef>
                <a:spcPts val="518"/>
              </a:spcBef>
              <a:buSzPts val="3200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Cultural Adaptation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Adapting data visualization solutions in local 	culture</a:t>
            </a:r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SzPts val="32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marL="914400" lvl="2" indent="0">
              <a:spcBef>
                <a:spcPts val="518"/>
              </a:spcBef>
              <a:buSzPts val="320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future scope of data visualization is bright. As businesses become more data-driven, the demand for data visualization solutions is likely to increase. Additionally, new technologies, such as artificial intelligence and virtual reality, are creating new opportunities for data visualization.</a:t>
            </a:r>
          </a:p>
        </p:txBody>
      </p:sp>
      <p:sp>
        <p:nvSpPr>
          <p:cNvPr id="3" name="Google Shape;113;p17">
            <a:extLst>
              <a:ext uri="{FF2B5EF4-FFF2-40B4-BE49-F238E27FC236}">
                <a16:creationId xmlns:a16="http://schemas.microsoft.com/office/drawing/2014/main" id="{22C8E375-03EC-6151-8EF1-4A0FA2A4D601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n-US"/>
              <a:t>Reference Paper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1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Reference Paper 2</a:t>
            </a:r>
            <a:endParaRPr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908720E1-6460-B532-369C-A9729B1D30FD}"/>
              </a:ext>
            </a:extLst>
          </p:cNvPr>
          <p:cNvSpPr txBox="1">
            <a:spLocks/>
          </p:cNvSpPr>
          <p:nvPr/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5814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Title</a:t>
            </a:r>
          </a:p>
          <a:p>
            <a:pPr marL="441960" lvl="1" indent="0">
              <a:spcBef>
                <a:spcPts val="0"/>
              </a:spcBef>
              <a:buSzPts val="3200"/>
              <a:buFont typeface="Arial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Data Visualization A Study of Tools and Challenges</a:t>
            </a:r>
          </a:p>
          <a:p>
            <a:pPr marL="342900" indent="-317500">
              <a:spcBef>
                <a:spcPts val="518"/>
              </a:spcBef>
              <a:buSzPts val="28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939800" lvl="2" indent="0">
              <a:spcBef>
                <a:spcPts val="518"/>
              </a:spcBef>
              <a:buFont typeface="Arial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being addressed in the paper is the need for more effective ways to visualize and understand data.</a:t>
            </a:r>
          </a:p>
          <a:p>
            <a:pPr marL="342900" indent="-317500">
              <a:spcBef>
                <a:spcPts val="518"/>
              </a:spcBef>
              <a:buSzPts val="28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approach</a:t>
            </a:r>
          </a:p>
          <a:p>
            <a:pPr marL="482600" lvl="1" indent="0">
              <a:spcBef>
                <a:spcPts val="518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paper provides an overview of data visualization techniques and 	tools, as well as 	examples of how data visualization can be used to 	communicate information and identify trends.</a:t>
            </a:r>
          </a:p>
          <a:p>
            <a:pPr marL="342900" indent="-317500">
              <a:spcBef>
                <a:spcPts val="518"/>
              </a:spcBef>
              <a:buSzPts val="28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939800" lvl="2" indent="0">
              <a:spcBef>
                <a:spcPts val="518"/>
              </a:spcBef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Applicability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39800" lvl="2" indent="0">
              <a:spcBef>
                <a:spcPts val="518"/>
              </a:spcBef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to Advanced Tools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39800" lvl="2" indent="0">
              <a:spcBef>
                <a:spcPts val="518"/>
              </a:spcBef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Presentation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39800" lvl="2" indent="0">
              <a:spcBef>
                <a:spcPts val="518"/>
              </a:spcBef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Clarity and Comprehension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17500">
              <a:spcBef>
                <a:spcPts val="518"/>
              </a:spcBef>
              <a:buSzPts val="2800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6DC9F7-5F3B-1D50-84F8-58ACA8D016C0}"/>
              </a:ext>
            </a:extLst>
          </p:cNvPr>
          <p:cNvSpPr txBox="1"/>
          <p:nvPr/>
        </p:nvSpPr>
        <p:spPr>
          <a:xfrm>
            <a:off x="235974" y="1032387"/>
            <a:ext cx="8672051" cy="4049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pPr lvl="2">
              <a:spcBef>
                <a:spcPts val="518"/>
              </a:spcBef>
              <a:buSzPts val="3200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Data Volume Challenge</a:t>
            </a:r>
          </a:p>
          <a:p>
            <a:pPr lvl="2">
              <a:spcBef>
                <a:spcPts val="518"/>
              </a:spcBef>
              <a:buSzPts val="3200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Data Variety and Scalability</a:t>
            </a:r>
          </a:p>
          <a:p>
            <a:pPr lvl="2">
              <a:spcBef>
                <a:spcPts val="518"/>
              </a:spcBef>
              <a:buSzPts val="3200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Cost and Tool Selection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SzPts val="32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lvl="0" algn="l" rtl="0">
              <a:spcBef>
                <a:spcPts val="518"/>
              </a:spcBef>
              <a:spcAft>
                <a:spcPts val="0"/>
              </a:spcAft>
              <a:buSzPts val="3200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Data Quality Management: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address data challenges, there will be a 	growing emphasis on data quality management and preprocessing 	techniques.</a:t>
            </a:r>
          </a:p>
          <a:p>
            <a:pPr lvl="0" algn="l" rtl="0">
              <a:spcBef>
                <a:spcPts val="518"/>
              </a:spcBef>
              <a:spcAft>
                <a:spcPts val="0"/>
              </a:spcAft>
              <a:buSzPts val="32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Data Storytelling: Data visualization will play a crucial role in data 	storytelling, helping convey narratives and insights effectively.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518"/>
              </a:spcBef>
              <a:buSzPts val="32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" name="Google Shape;119;p18">
            <a:extLst>
              <a:ext uri="{FF2B5EF4-FFF2-40B4-BE49-F238E27FC236}">
                <a16:creationId xmlns:a16="http://schemas.microsoft.com/office/drawing/2014/main" id="{7B2FF5F4-FF21-C415-FDB6-23E55B965026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n-US"/>
              <a:t>Reference Paper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6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Reference Paper 3</a:t>
            </a:r>
            <a:endParaRPr dirty="0"/>
          </a:p>
        </p:txBody>
      </p:sp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8A9A1F68-696E-FCB8-E49D-93874AB54635}"/>
              </a:ext>
            </a:extLst>
          </p:cNvPr>
          <p:cNvSpPr txBox="1">
            <a:spLocks/>
          </p:cNvSpPr>
          <p:nvPr/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58140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Title</a:t>
            </a:r>
          </a:p>
          <a:p>
            <a:pPr marL="441960" lvl="1" indent="0">
              <a:spcBef>
                <a:spcPts val="0"/>
              </a:spcBef>
              <a:buSzPts val="3200"/>
              <a:buFont typeface="Arial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PowerBI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17500">
              <a:spcBef>
                <a:spcPts val="518"/>
              </a:spcBef>
              <a:buSzPts val="28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939800" lvl="2" indent="0">
              <a:spcBef>
                <a:spcPts val="518"/>
              </a:spcBef>
              <a:buFont typeface="Arial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build a BI solution with Microsoft Power BI?</a:t>
            </a:r>
          </a:p>
          <a:p>
            <a:pPr marL="342900" indent="-317500">
              <a:spcBef>
                <a:spcPts val="518"/>
              </a:spcBef>
              <a:buSzPts val="28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approach</a:t>
            </a:r>
          </a:p>
          <a:p>
            <a:pPr marL="939800" lvl="2" indent="0">
              <a:spcBef>
                <a:spcPts val="518"/>
              </a:spcBef>
              <a:buFont typeface="Arial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research paper provides a theoretical overview of BI and Self-service BI, as well as an introduction to Microsoft Power BI. It then presents a test case demonstrating how to use Power BI to build a BI solution.</a:t>
            </a:r>
          </a:p>
          <a:p>
            <a:pPr marL="342900" lvl="0" indent="-3175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939800" lvl="2" indent="0">
              <a:spcBef>
                <a:spcPts val="518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 comprehensive overview of BI and Self-service BI, including their history, definitions, and architectures.</a:t>
            </a:r>
          </a:p>
          <a:p>
            <a:pPr marL="939800" lvl="2" indent="0">
              <a:spcBef>
                <a:spcPts val="518"/>
              </a:spcBef>
              <a:buFont typeface="Arial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5;p19">
            <a:extLst>
              <a:ext uri="{FF2B5EF4-FFF2-40B4-BE49-F238E27FC236}">
                <a16:creationId xmlns:a16="http://schemas.microsoft.com/office/drawing/2014/main" id="{F8D475EB-34F5-A4C5-22EB-A13000D50952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n-US"/>
              <a:t>Reference Paper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D722F-6FEC-C0EE-90C8-8B99D345948C}"/>
              </a:ext>
            </a:extLst>
          </p:cNvPr>
          <p:cNvSpPr txBox="1"/>
          <p:nvPr/>
        </p:nvSpPr>
        <p:spPr>
          <a:xfrm>
            <a:off x="275303" y="875072"/>
            <a:ext cx="8632723" cy="4729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" lvl="1">
              <a:spcBef>
                <a:spcPts val="518"/>
              </a:spcBef>
              <a:buClr>
                <a:schemeClr val="dk1"/>
              </a:buClr>
              <a:buSzPts val="28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It introduces Microsoft Power BI and its main capabilities.</a:t>
            </a:r>
          </a:p>
          <a:p>
            <a:pPr marL="25400" lvl="3">
              <a:spcBef>
                <a:spcPts val="518"/>
              </a:spcBef>
              <a:buClr>
                <a:schemeClr val="dk1"/>
              </a:buClr>
              <a:buSzPts val="28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It presents a detailed test case demonstrating how to use Power BI to 	build a BI solution.</a:t>
            </a:r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SzPts val="32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Drawbacks</a:t>
            </a:r>
          </a:p>
          <a:p>
            <a:pPr lvl="1">
              <a:spcBef>
                <a:spcPts val="518"/>
              </a:spcBef>
              <a:buSzPts val="32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test case is relatively simple and does not cover all of the advanced 	features of Power BI</a:t>
            </a:r>
          </a:p>
          <a:p>
            <a:pPr lvl="1">
              <a:spcBef>
                <a:spcPts val="518"/>
              </a:spcBef>
              <a:buSzPts val="32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paper does not discuss the challenges of implementing and using 	Power BI in a real-world setting.</a:t>
            </a:r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SzPts val="32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lvl="0" algn="l" rtl="0">
              <a:spcBef>
                <a:spcPts val="518"/>
              </a:spcBef>
              <a:spcAft>
                <a:spcPts val="0"/>
              </a:spcAft>
              <a:buSzPts val="32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Developing and testing more complex BI solutions using Power BI.</a:t>
            </a:r>
          </a:p>
          <a:p>
            <a:pPr lvl="0" algn="l" rtl="0">
              <a:spcBef>
                <a:spcPts val="518"/>
              </a:spcBef>
              <a:spcAft>
                <a:spcPts val="0"/>
              </a:spcAft>
              <a:buSzPts val="32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Discussing the challenges of implementing and using Power BI in a real-	world settings.</a:t>
            </a:r>
          </a:p>
          <a:p>
            <a:pPr lvl="0" algn="l" rtl="0">
              <a:spcBef>
                <a:spcPts val="518"/>
              </a:spcBef>
              <a:spcAft>
                <a:spcPts val="0"/>
              </a:spcAft>
              <a:buSzPts val="32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Comparing Power BI to other BI tools on the market.</a:t>
            </a:r>
          </a:p>
        </p:txBody>
      </p:sp>
    </p:spTree>
    <p:extLst>
      <p:ext uri="{BB962C8B-B14F-4D97-AF65-F5344CB8AC3E}">
        <p14:creationId xmlns:p14="http://schemas.microsoft.com/office/powerpoint/2010/main" val="351649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1216</Words>
  <Application>Microsoft Office PowerPoint</Application>
  <PresentationFormat>On-screen Show (4:3)</PresentationFormat>
  <Paragraphs>187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Courier New</vt:lpstr>
      <vt:lpstr>Times New Roman</vt:lpstr>
      <vt:lpstr>Office Theme</vt:lpstr>
      <vt:lpstr>PowerPoint Presentation</vt:lpstr>
      <vt:lpstr>Agenda</vt:lpstr>
      <vt:lpstr>Introduction</vt:lpstr>
      <vt:lpstr>Reference Paper 1</vt:lpstr>
      <vt:lpstr>PowerPoint Presentation</vt:lpstr>
      <vt:lpstr>Reference Paper 2</vt:lpstr>
      <vt:lpstr>PowerPoint Presentation</vt:lpstr>
      <vt:lpstr>Reference Paper 3</vt:lpstr>
      <vt:lpstr>PowerPoint Presentation</vt:lpstr>
      <vt:lpstr>Summary of LR</vt:lpstr>
      <vt:lpstr>PowerPoint Presentation</vt:lpstr>
      <vt:lpstr>PowerPoint Presentation</vt:lpstr>
      <vt:lpstr>Outcome of the LR - Scope of the project</vt:lpstr>
      <vt:lpstr>Architecture Diagram</vt:lpstr>
      <vt:lpstr>Gantt Chart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Sowmiya N</cp:lastModifiedBy>
  <cp:revision>14</cp:revision>
  <dcterms:modified xsi:type="dcterms:W3CDTF">2023-11-05T13:05:49Z</dcterms:modified>
</cp:coreProperties>
</file>